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83" r:id="rId3"/>
    <p:sldId id="282" r:id="rId4"/>
    <p:sldId id="256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63" r:id="rId16"/>
    <p:sldId id="264" r:id="rId17"/>
    <p:sldId id="276" r:id="rId18"/>
    <p:sldId id="279" r:id="rId19"/>
    <p:sldId id="280" r:id="rId20"/>
    <p:sldId id="281" r:id="rId21"/>
    <p:sldId id="278" r:id="rId22"/>
    <p:sldId id="257" r:id="rId23"/>
    <p:sldId id="258" r:id="rId24"/>
    <p:sldId id="259" r:id="rId25"/>
    <p:sldId id="260" r:id="rId26"/>
    <p:sldId id="261" r:id="rId27"/>
    <p:sldId id="27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0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96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10D10-DF9F-4385-9D5C-A20B3ECA0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402603-688F-4A49-A1BE-342935A46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FA5F0-5DF3-458C-86CD-94D563152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A1A47-CAC7-4057-B7BE-F83462594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38B7A-87D4-408C-9C69-9FDD7AD60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95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A8490-C355-4086-B3FC-12E582FD8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89C5F4-92D1-414F-B583-EECE86EA0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2F0CC-668D-4A5B-BC3B-B9C592778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404F8-BBEA-41D5-BAF3-7E2C2138A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291C0-E4F4-414C-BE54-A9F5F062E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78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530158-0AEF-4F0F-BA77-BE771E1E8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7EB305-2FE4-40D3-9801-5A9A626781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40F1B-F85F-41CC-9FE9-411564411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A8BE3-8A8E-4F1D-A512-050F72971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366A8-6960-4032-B440-9E070888E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49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963E4-D8C2-499C-B837-543BDAF21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C545A-FB1E-4102-942F-0BF5A23E3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992A9-1A3C-44A1-ABD7-089CF8A6E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5D166-9AAC-4676-8E19-D41619050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8F565-8F18-4AFB-AC3F-0FDCFE2C1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06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9736E-7B73-4451-9F8E-B766BA1E4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C1A96-E128-4C52-B50B-13E18DC76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94945-143E-49EE-8F8B-611088A61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4BBE2-AB9C-4550-B746-A9CFAB4A1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AC3B-AD66-49CA-AD76-FE7B811C0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80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0A67C-8DBB-4967-BC94-4E2D8CBCC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3FFD8-B3E2-4885-A093-ACEB415FFA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985523-355F-4E52-9EC4-49B31951FF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9CA8EE-18B1-4339-AE8C-911939AE1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AF4B14-2A3C-465C-9262-2E2198FCD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E9CC11-6DB3-4E1B-89D9-D938EC709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84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B5D1E-1510-4FAE-866C-EAA4E7B8E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175F9-F198-4CA0-BE31-ED6A06234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F1090-0502-4C23-A26C-23BE773DAA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81A8EB-100A-4050-A23E-51FFAA455D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35BB1F-955A-4CD5-BFDD-0D1470500F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E816F-4134-4747-8753-315F3E267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4F59BA-16F6-41D8-9EE5-E63E6889C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ABC5C-A809-49CE-9E73-511649DE0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729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32025-A185-49E9-927F-AD186D01F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1F1ED-B71C-413B-9CC3-0781825A6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C80F5-278E-4806-ACC7-63AB72320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516B13-2BD6-487F-A642-9A9E83D4C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027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716611-DB1F-4981-8674-9B826F360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20B130-32B1-4029-ACAE-F1985A549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0B678A-C877-4A66-8E66-529FF9A60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200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F5B47-6286-4618-B47E-F43C48CEB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70191-C5B1-4931-9020-E1BEB8F17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4250D3-B26E-4C7B-8969-11F1D16612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DC0790-2A9E-457C-9195-0BFF0E6F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58EDD0-B47E-4BE9-9ADF-88B239A2D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48B557-43EC-49E3-8709-754740384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329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679C-2F7E-448C-A97B-969F0649E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82E66E-1379-43B3-865D-90ED6831D8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ED766D-8C1E-4A25-AE6B-AEF3E76DD7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E553D-0CE1-4B30-A67C-9A122D521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23C279-002F-4370-9B14-FE0179099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83CB9-67CC-4CD5-BF50-59B1DC40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2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66C7B4-5FB6-42CD-BFEC-1031D41A8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367B77-8897-4F4A-80E2-71BCD31A7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36BF2-4378-4E19-A442-D57E6011FE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11606-C220-4A75-8A52-0BC13147922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4CB3F-7B04-4355-B1E6-9B34D1B48F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E4FE9-658A-46B9-A764-50B50CDB04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8D79B-CB29-4103-8BC8-39100E987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524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tlogger.org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niesen/NetLoggerElf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3905ccn.com/awards-apps.htm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3905ccn.hamshackonline.net/bureau/bureau.php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3905ccn.com/ncsinfo.htm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3905ccn.com/officers.htm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3905ccn.com/files/pdf/centurion-current.pdf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eyeball2020.com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roups.io/g/3905AwdTalk" TargetMode="External"/><Relationship Id="rId2" Type="http://schemas.openxmlformats.org/officeDocument/2006/relationships/hyperlink" Target="https://groups.io/g/3905Chatgp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roups.io/g/3905ccnNCS" TargetMode="External"/><Relationship Id="rId4" Type="http://schemas.openxmlformats.org/officeDocument/2006/relationships/hyperlink" Target="https://groups.io/g/3905Checkins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cqqrz" TargetMode="External"/><Relationship Id="rId2" Type="http://schemas.openxmlformats.org/officeDocument/2006/relationships/hyperlink" Target="https://cqqrz.github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3905ccn.com/netsched.ht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F21305F-05A7-481C-AF10-329BB0F7DF40}"/>
              </a:ext>
            </a:extLst>
          </p:cNvPr>
          <p:cNvSpPr/>
          <p:nvPr/>
        </p:nvSpPr>
        <p:spPr>
          <a:xfrm>
            <a:off x="2084458" y="764462"/>
            <a:ext cx="8217058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50" dirty="0">
                <a:ln w="9525" cmpd="sng">
                  <a:solidFill>
                    <a:schemeClr val="tx1"/>
                  </a:solidFill>
                  <a:prstDash val="solid"/>
                </a:ln>
                <a:solidFill>
                  <a:schemeClr val="accent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3905 Century Club Net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FE1FCC-D877-4211-AF34-C33CCA3B1320}"/>
              </a:ext>
            </a:extLst>
          </p:cNvPr>
          <p:cNvSpPr txBox="1"/>
          <p:nvPr/>
        </p:nvSpPr>
        <p:spPr>
          <a:xfrm>
            <a:off x="3166960" y="2362200"/>
            <a:ext cx="585807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by Claus Niesen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April 2</a:t>
            </a:r>
            <a:r>
              <a:rPr lang="en-US" sz="3200" baseline="30000" dirty="0"/>
              <a:t>nd</a:t>
            </a:r>
            <a:r>
              <a:rPr lang="en-US" sz="3200" dirty="0"/>
              <a:t>, 2020</a:t>
            </a:r>
          </a:p>
          <a:p>
            <a:pPr algn="ctr"/>
            <a:r>
              <a:rPr lang="en-US" sz="3200" dirty="0"/>
              <a:t>Story County Amateur Radio Club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F087D42-C14C-4127-BD66-75AEF19CE3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857" y="2160998"/>
            <a:ext cx="2547325" cy="253600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C7DCA7-A4EA-41BC-92E5-6085476C2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86" y="2112753"/>
            <a:ext cx="2655056" cy="263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364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998AA-B922-4141-827A-C63E3F241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NetLogger</a:t>
            </a:r>
            <a:endParaRPr lang="en-US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E108C0-829A-4E96-BC20-9133CE823B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8178" y="1982145"/>
            <a:ext cx="9060227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36ADF9-6717-4EA6-A126-373A39A8617A}"/>
              </a:ext>
            </a:extLst>
          </p:cNvPr>
          <p:cNvSpPr txBox="1"/>
          <p:nvPr/>
        </p:nvSpPr>
        <p:spPr>
          <a:xfrm>
            <a:off x="2339545" y="1506022"/>
            <a:ext cx="5774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Windows, Mac, and Linux           </a:t>
            </a:r>
            <a:r>
              <a:rPr lang="en-US" dirty="0">
                <a:hlinkClick r:id="rId3"/>
              </a:rPr>
              <a:t>https://www.netlogger.org/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14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EAB01-8951-488C-842C-FC33FA9B4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NetLogger</a:t>
            </a:r>
            <a:r>
              <a:rPr lang="en-US" b="1" dirty="0"/>
              <a:t> – Almost Instant Messages (AIM)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8D12C-78BA-4FFC-A965-AFAC4F5CD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Can’t assist with QSOs</a:t>
            </a:r>
          </a:p>
          <a:p>
            <a:r>
              <a:rPr lang="en-US" dirty="0"/>
              <a:t>For side chats</a:t>
            </a:r>
          </a:p>
          <a:p>
            <a:r>
              <a:rPr lang="en-US" dirty="0"/>
              <a:t>Checkouts if it’s not your turn or</a:t>
            </a:r>
            <a:br>
              <a:rPr lang="en-US" dirty="0"/>
            </a:br>
            <a:r>
              <a:rPr lang="en-US" dirty="0"/>
              <a:t>calls for check-ins</a:t>
            </a:r>
          </a:p>
          <a:p>
            <a:r>
              <a:rPr lang="en-US" dirty="0"/>
              <a:t>Optional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E30258-403F-4876-876E-A1FD0576A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9185" y="1558753"/>
            <a:ext cx="3448050" cy="512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3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7D957-A84F-433E-A526-1C0B9BA54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NetLogger</a:t>
            </a:r>
            <a:r>
              <a:rPr lang="en-US" b="1" dirty="0"/>
              <a:t> - Contacts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99B6B-E14E-4875-A344-24BE072A5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1739" y="1160185"/>
            <a:ext cx="10515600" cy="98347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Exports: ADIF, CSV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43FF7E-9D49-4461-B8E4-0722BBA2A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208" y="1651924"/>
            <a:ext cx="9677400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468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E81E-E507-4E92-9224-BD30D6AFB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NetLoggerElf</a:t>
            </a:r>
            <a:r>
              <a:rPr lang="en-US" dirty="0"/>
              <a:t> </a:t>
            </a:r>
            <a:r>
              <a:rPr lang="en-US" sz="2400" dirty="0"/>
              <a:t>(extreme alpha 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27B85-C012-453B-9BA7-5E1C22516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command line app</a:t>
            </a:r>
          </a:p>
          <a:p>
            <a:r>
              <a:rPr lang="en-US" dirty="0"/>
              <a:t>Reads </a:t>
            </a:r>
            <a:r>
              <a:rPr lang="en-US" dirty="0" err="1"/>
              <a:t>LetLogger</a:t>
            </a:r>
            <a:r>
              <a:rPr lang="en-US" dirty="0"/>
              <a:t> CSV</a:t>
            </a:r>
          </a:p>
          <a:p>
            <a:r>
              <a:rPr lang="en-US" dirty="0"/>
              <a:t>Prints QSL cards to PDF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Inserts QSOs into Log4OM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01C7A5-6CAC-4289-9798-339E48676B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65" t="22165" r="20578" b="23781"/>
          <a:stretch/>
        </p:blipFill>
        <p:spPr>
          <a:xfrm>
            <a:off x="5323703" y="1825625"/>
            <a:ext cx="6030097" cy="370702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7261BC-B695-4711-BDE2-18DCD111445F}"/>
              </a:ext>
            </a:extLst>
          </p:cNvPr>
          <p:cNvSpPr txBox="1"/>
          <p:nvPr/>
        </p:nvSpPr>
        <p:spPr>
          <a:xfrm>
            <a:off x="838200" y="5163321"/>
            <a:ext cx="4067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https://github.com/cniesen/NetLoggerElf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536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FAA12-44AD-498F-B90A-91DF7FFE9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3905 </a:t>
            </a:r>
            <a:r>
              <a:rPr lang="en-US" b="1" dirty="0" smtClean="0"/>
              <a:t>Century Club Awards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B93AF-AFC7-4290-834F-A1A8C7B95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Nearly 50 awards</a:t>
            </a:r>
          </a:p>
          <a:p>
            <a:r>
              <a:rPr lang="en-US" dirty="0"/>
              <a:t>Main award 100, 500, 1000, 2000 points series</a:t>
            </a:r>
          </a:p>
          <a:p>
            <a:r>
              <a:rPr lang="en-US" dirty="0" err="1"/>
              <a:t>eg</a:t>
            </a:r>
            <a:r>
              <a:rPr lang="en-US" dirty="0"/>
              <a:t> Crossword Puzzle</a:t>
            </a:r>
          </a:p>
          <a:p>
            <a:endParaRPr lang="en-US" dirty="0"/>
          </a:p>
          <a:p>
            <a:r>
              <a:rPr lang="en-US" dirty="0" err="1" smtClean="0"/>
              <a:t>eg</a:t>
            </a:r>
            <a:r>
              <a:rPr lang="en-US" dirty="0" smtClean="0"/>
              <a:t> </a:t>
            </a:r>
            <a:r>
              <a:rPr lang="en-US" dirty="0"/>
              <a:t>Baker’s Dozen – contact same </a:t>
            </a:r>
            <a:br>
              <a:rPr lang="en-US" dirty="0"/>
            </a:br>
            <a:r>
              <a:rPr lang="en-US" dirty="0"/>
              <a:t>mobile/portable in 13 US states</a:t>
            </a:r>
          </a:p>
          <a:p>
            <a:r>
              <a:rPr lang="en-US" dirty="0"/>
              <a:t>Master award (prestigious)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8B30A9-DA25-41BF-9606-EA332CB049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34" t="47677" r="42245" b="30303"/>
          <a:stretch/>
        </p:blipFill>
        <p:spPr>
          <a:xfrm>
            <a:off x="6096000" y="2909455"/>
            <a:ext cx="2770909" cy="15101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91854" y="5653743"/>
            <a:ext cx="66127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3"/>
              </a:rPr>
              <a:t>http://</a:t>
            </a:r>
            <a:r>
              <a:rPr lang="en-US" sz="2800" dirty="0" smtClean="0">
                <a:hlinkClick r:id="rId3"/>
              </a:rPr>
              <a:t>www.3905ccn.com/awards-apps.htm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1446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F46D8-A02C-46EF-A5B8-4CFBEB5C4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3905 </a:t>
            </a:r>
            <a:r>
              <a:rPr lang="en-US" b="1" dirty="0" smtClean="0"/>
              <a:t>Century Club Awards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F4768-C6A1-4DE4-BFD3-1F7D3E78D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award must be a 100 Point Award and is free</a:t>
            </a:r>
          </a:p>
          <a:p>
            <a:r>
              <a:rPr lang="en-US" dirty="0"/>
              <a:t>Awards are $4/$3 for paper or $2 PDF.</a:t>
            </a:r>
          </a:p>
          <a:p>
            <a:endParaRPr lang="en-US" dirty="0"/>
          </a:p>
          <a:p>
            <a:r>
              <a:rPr lang="en-US" dirty="0"/>
              <a:t>All contacts must be made via the 3905 CC Nets.</a:t>
            </a:r>
          </a:p>
          <a:p>
            <a:r>
              <a:rPr lang="en-US" dirty="0"/>
              <a:t>Paper </a:t>
            </a:r>
            <a:r>
              <a:rPr lang="en-US" dirty="0" smtClean="0"/>
              <a:t>QSL </a:t>
            </a:r>
            <a:r>
              <a:rPr lang="en-US" dirty="0"/>
              <a:t>and </a:t>
            </a:r>
            <a:r>
              <a:rPr lang="en-US" dirty="0" err="1" smtClean="0"/>
              <a:t>eQSL</a:t>
            </a:r>
            <a:r>
              <a:rPr lang="en-US" dirty="0" smtClean="0"/>
              <a:t> </a:t>
            </a:r>
            <a:r>
              <a:rPr lang="en-US" dirty="0"/>
              <a:t>accepted.</a:t>
            </a:r>
          </a:p>
        </p:txBody>
      </p:sp>
    </p:spTree>
    <p:extLst>
      <p:ext uri="{BB962C8B-B14F-4D97-AF65-F5344CB8AC3E}">
        <p14:creationId xmlns:p14="http://schemas.microsoft.com/office/powerpoint/2010/main" val="1985536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D2DEA-853B-4123-83A1-9217DD107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My 1st Award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6CAC3F-FE56-4AC2-8AE9-9986ADDEAE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927" y="155928"/>
            <a:ext cx="5178873" cy="6702071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233556A2-1EDA-4824-AFC8-88D4F68000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80" y="1899885"/>
            <a:ext cx="6010440" cy="4554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954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7E0EB-6973-4F79-A073-D4B214B8B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3905 </a:t>
            </a:r>
            <a:r>
              <a:rPr lang="en-US" b="1" dirty="0" smtClean="0"/>
              <a:t>Century Club </a:t>
            </a:r>
            <a:r>
              <a:rPr lang="en-US" b="1" dirty="0" smtClean="0"/>
              <a:t>Bureau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4C76A-E770-46E3-9222-F92B90A4B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fast, very economical</a:t>
            </a:r>
          </a:p>
          <a:p>
            <a:r>
              <a:rPr lang="en-US" dirty="0"/>
              <a:t>Totally different than ARRL DX Bureau</a:t>
            </a:r>
          </a:p>
          <a:p>
            <a:r>
              <a:rPr lang="en-US" dirty="0"/>
              <a:t>Only for 3905 Net contacts</a:t>
            </a:r>
          </a:p>
          <a:p>
            <a:r>
              <a:rPr lang="en-US" dirty="0"/>
              <a:t>No need to be a member (have 100 Point Certificate)</a:t>
            </a:r>
          </a:p>
          <a:p>
            <a:r>
              <a:rPr lang="en-US" dirty="0"/>
              <a:t>Just use it!</a:t>
            </a:r>
          </a:p>
        </p:txBody>
      </p:sp>
    </p:spTree>
    <p:extLst>
      <p:ext uri="{BB962C8B-B14F-4D97-AF65-F5344CB8AC3E}">
        <p14:creationId xmlns:p14="http://schemas.microsoft.com/office/powerpoint/2010/main" val="342770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12F2D-A286-49F6-A365-BFF0B1F98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Good In Bureau (GIB)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9BDF7-6489-466E-82D6-B54F39467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https://3905ccn.hamshackonline.net/bureau/bureau.php</a:t>
            </a:r>
            <a:endParaRPr lang="en-US" dirty="0"/>
          </a:p>
          <a:p>
            <a:pPr lvl="1"/>
            <a:r>
              <a:rPr lang="en-US" dirty="0"/>
              <a:t>Enter call</a:t>
            </a:r>
          </a:p>
          <a:p>
            <a:pPr lvl="1"/>
            <a:r>
              <a:rPr lang="en-US" dirty="0"/>
              <a:t>Press tab</a:t>
            </a:r>
          </a:p>
          <a:p>
            <a:pPr lvl="1"/>
            <a:r>
              <a:rPr lang="en-US" dirty="0"/>
              <a:t>Press enter and repeat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6D78C0-001B-4E7A-A240-4D65EF1EC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6522" y="2282825"/>
            <a:ext cx="6429375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77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B7AD1-DAE5-4482-9B33-F85BCCD4B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3905 QSL Bureaus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4CE34-1AE4-4377-9DA0-6EA321DEE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All Nets </a:t>
            </a:r>
            <a:r>
              <a:rPr lang="en-US" dirty="0"/>
              <a:t>– outbound and inbound QSL</a:t>
            </a:r>
          </a:p>
          <a:p>
            <a:r>
              <a:rPr lang="en-US" b="1" dirty="0"/>
              <a:t>DX QSL Bureau </a:t>
            </a:r>
            <a:r>
              <a:rPr lang="en-US" dirty="0"/>
              <a:t>– for outbound cards to non US stations/addresses</a:t>
            </a:r>
          </a:p>
          <a:p>
            <a:r>
              <a:rPr lang="en-US" b="1" dirty="0" err="1"/>
              <a:t>Handiham</a:t>
            </a:r>
            <a:r>
              <a:rPr lang="en-US" b="1" dirty="0"/>
              <a:t> QSL Service </a:t>
            </a:r>
            <a:r>
              <a:rPr lang="en-US" dirty="0"/>
              <a:t>– for disabled operators, provides additional services</a:t>
            </a:r>
          </a:p>
        </p:txBody>
      </p:sp>
    </p:spTree>
    <p:extLst>
      <p:ext uri="{BB962C8B-B14F-4D97-AF65-F5344CB8AC3E}">
        <p14:creationId xmlns:p14="http://schemas.microsoft.com/office/powerpoint/2010/main" val="201827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 smtClean="0"/>
              <a:t>3905 Century Club</a:t>
            </a:r>
          </a:p>
          <a:p>
            <a:endParaRPr lang="en-US" dirty="0"/>
          </a:p>
          <a:p>
            <a:r>
              <a:rPr lang="en-US" dirty="0" smtClean="0"/>
              <a:t>Intro</a:t>
            </a:r>
          </a:p>
          <a:p>
            <a:r>
              <a:rPr lang="en-US" dirty="0" smtClean="0"/>
              <a:t>Net Operation</a:t>
            </a:r>
          </a:p>
          <a:p>
            <a:r>
              <a:rPr lang="en-US" dirty="0" err="1" smtClean="0"/>
              <a:t>NetLogger</a:t>
            </a:r>
            <a:r>
              <a:rPr lang="en-US" dirty="0" smtClean="0"/>
              <a:t> Software</a:t>
            </a:r>
          </a:p>
          <a:p>
            <a:r>
              <a:rPr lang="en-US" dirty="0" smtClean="0"/>
              <a:t>Awards</a:t>
            </a:r>
          </a:p>
          <a:p>
            <a:r>
              <a:rPr lang="en-US" dirty="0" smtClean="0"/>
              <a:t>Bureau</a:t>
            </a:r>
          </a:p>
          <a:p>
            <a:r>
              <a:rPr lang="en-US" dirty="0" smtClean="0"/>
              <a:t>Misc.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C7DCA7-A4EA-41BC-92E5-6085476C2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6397" y="1981342"/>
            <a:ext cx="2655056" cy="263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853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70691-2E4D-4D88-ABE6-ED28A5A14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Bureau Account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61CD6-FE5E-4FFE-B0D7-524A6316B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Envelopes</a:t>
            </a:r>
          </a:p>
          <a:p>
            <a:pPr lvl="1"/>
            <a:r>
              <a:rPr lang="en-US" dirty="0"/>
              <a:t>Why?</a:t>
            </a:r>
          </a:p>
          <a:p>
            <a:pPr lvl="1"/>
            <a:endParaRPr lang="en-US" dirty="0"/>
          </a:p>
          <a:p>
            <a:r>
              <a:rPr lang="en-US" dirty="0"/>
              <a:t>Account Balance</a:t>
            </a:r>
          </a:p>
          <a:p>
            <a:pPr lvl="1"/>
            <a:r>
              <a:rPr lang="en-US" dirty="0"/>
              <a:t>Check</a:t>
            </a:r>
          </a:p>
          <a:p>
            <a:pPr lvl="1"/>
            <a:r>
              <a:rPr lang="en-US" dirty="0"/>
              <a:t>PayPal (fees apply)</a:t>
            </a:r>
          </a:p>
          <a:p>
            <a:pPr lvl="1"/>
            <a:endParaRPr lang="en-US" dirty="0"/>
          </a:p>
          <a:p>
            <a:r>
              <a:rPr lang="en-US" dirty="0"/>
              <a:t>Cost: postage + $0.19 for envelope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77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33F44-6B90-42FB-8C30-729459A04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Sending Cards to Bureau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873A4-2EF4-4A39-9236-CF7578E99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 card by call area of recipient’s call sign (1,2, …, 9, 0)</a:t>
            </a:r>
          </a:p>
          <a:p>
            <a:r>
              <a:rPr lang="en-US" dirty="0"/>
              <a:t>Don’t use photo paper (they stick together)</a:t>
            </a:r>
          </a:p>
          <a:p>
            <a:r>
              <a:rPr lang="en-US" dirty="0"/>
              <a:t>Keep QSO info on one side (avoids having to flip card when sorting)</a:t>
            </a:r>
          </a:p>
          <a:p>
            <a:r>
              <a:rPr lang="en-US" dirty="0"/>
              <a:t>Club cards need operator’s callsign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56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54FF2-A405-4063-8CB5-F387A42B2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Net Control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6AEC7-8F8C-42EB-962D-A514A349F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7184" y="1504350"/>
            <a:ext cx="10515600" cy="435133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Formal training, exam and certificate.</a:t>
            </a:r>
          </a:p>
          <a:p>
            <a:r>
              <a:rPr lang="en-US" dirty="0"/>
              <a:t>Net Control Station awards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http://www.3905ccn.com/ncsinfo.htm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69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74EDF-840B-4230-BD89-51F4DACEE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Club Politics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6AF8B-D9D6-4FD4-845B-BCE9EBD9D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Officer’s elected for 2 years</a:t>
            </a:r>
          </a:p>
          <a:p>
            <a:r>
              <a:rPr lang="en-US" dirty="0"/>
              <a:t>Election every year of half the board.  Need 100pts Award to vote.</a:t>
            </a:r>
          </a:p>
          <a:p>
            <a:r>
              <a:rPr lang="en-US" dirty="0"/>
              <a:t>QSOs with officers may be helpful for some awards.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http://www.3905ccn.com/officers.htm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1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7BA14-AB4C-4845-8BAD-3895C4C58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Centurion Newsletter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F9845-2CDC-453D-9A59-E7B7389E4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About quarterly news letter</a:t>
            </a:r>
          </a:p>
          <a:p>
            <a:r>
              <a:rPr lang="en-US" dirty="0"/>
              <a:t>Color PDF decent size and content</a:t>
            </a:r>
          </a:p>
          <a:p>
            <a:r>
              <a:rPr lang="en-US" dirty="0"/>
              <a:t>Available online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http://www.3905ccn.com/files/pdf/centurion-current.pdf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58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62099-C941-495C-838B-7CD3CA554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Annual Eyeball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5D29F-2E30-4649-896F-B3FB41AEB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5 day meeting in the summer</a:t>
            </a:r>
          </a:p>
          <a:p>
            <a:r>
              <a:rPr lang="en-US" dirty="0"/>
              <a:t>Presentations</a:t>
            </a:r>
          </a:p>
          <a:p>
            <a:r>
              <a:rPr lang="en-US" dirty="0"/>
              <a:t>Socializing</a:t>
            </a:r>
          </a:p>
          <a:p>
            <a:r>
              <a:rPr lang="en-US" dirty="0"/>
              <a:t>Mobile Shootout</a:t>
            </a:r>
          </a:p>
          <a:p>
            <a:r>
              <a:rPr lang="en-US" dirty="0"/>
              <a:t>About 50 attendees</a:t>
            </a:r>
          </a:p>
          <a:p>
            <a:endParaRPr lang="en-US" dirty="0"/>
          </a:p>
          <a:p>
            <a:r>
              <a:rPr lang="en-US" dirty="0"/>
              <a:t>July 15-19, 2020 Louisville MS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https://eyeball2020.com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0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15BEA-EB02-45AD-93D5-69113E26D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Group.io Mailing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A8A3E-8AEF-4111-8B2E-EB3900EA3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General Chat</a:t>
            </a:r>
            <a:br>
              <a:rPr lang="en-US" dirty="0"/>
            </a:br>
            <a:r>
              <a:rPr lang="en-US" dirty="0">
                <a:hlinkClick r:id="rId2"/>
              </a:rPr>
              <a:t>https://groups.io/g/3905Chatgp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</a:p>
          <a:p>
            <a:r>
              <a:rPr lang="en-US" dirty="0"/>
              <a:t>Award Discussions</a:t>
            </a:r>
            <a:br>
              <a:rPr lang="en-US" dirty="0"/>
            </a:br>
            <a:r>
              <a:rPr lang="en-US" dirty="0">
                <a:hlinkClick r:id="rId3"/>
              </a:rPr>
              <a:t>https://groups.io/g/3905AwdTalk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Check-in list and real time net related</a:t>
            </a:r>
            <a:br>
              <a:rPr lang="en-US" dirty="0"/>
            </a:br>
            <a:r>
              <a:rPr lang="en-US" dirty="0">
                <a:hlinkClick r:id="rId4"/>
              </a:rPr>
              <a:t>https://groups.io/g/3905Checkins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Net control Stations</a:t>
            </a:r>
            <a:br>
              <a:rPr lang="en-US" dirty="0"/>
            </a:br>
            <a:r>
              <a:rPr lang="en-US" dirty="0">
                <a:hlinkClick r:id="rId5"/>
              </a:rPr>
              <a:t>https://groups.io/g/3905ccnNCS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5540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F9EE1D-1260-44E5-AC23-33D74143D8BC}"/>
              </a:ext>
            </a:extLst>
          </p:cNvPr>
          <p:cNvSpPr/>
          <p:nvPr/>
        </p:nvSpPr>
        <p:spPr>
          <a:xfrm rot="807226">
            <a:off x="2793048" y="1820208"/>
            <a:ext cx="678480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8000" b="1" cap="none" spc="0" dirty="0">
                <a:ln/>
                <a:solidFill>
                  <a:srgbClr val="C00000"/>
                </a:solidFill>
                <a:effectLst/>
              </a:rPr>
              <a:t>ask </a:t>
            </a:r>
            <a:r>
              <a:rPr lang="en-US" sz="9600" b="1" cap="none" spc="0" dirty="0">
                <a:ln/>
                <a:solidFill>
                  <a:srgbClr val="C00000"/>
                </a:solidFill>
                <a:effectLst/>
              </a:rPr>
              <a:t>questions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EA6810-0A30-44FA-B7D3-BBA28ED5AD77}"/>
              </a:ext>
            </a:extLst>
          </p:cNvPr>
          <p:cNvSpPr/>
          <p:nvPr/>
        </p:nvSpPr>
        <p:spPr>
          <a:xfrm rot="20827897">
            <a:off x="4134977" y="4449227"/>
            <a:ext cx="7538282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hope for answers</a:t>
            </a:r>
            <a:endParaRPr lang="en-US" sz="8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A65657-AE29-4FF6-A39C-D62C440B1F6D}"/>
              </a:ext>
            </a:extLst>
          </p:cNvPr>
          <p:cNvSpPr/>
          <p:nvPr/>
        </p:nvSpPr>
        <p:spPr>
          <a:xfrm rot="21024553">
            <a:off x="552825" y="413718"/>
            <a:ext cx="3356625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Time to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88FCA7-88BA-4B85-8B9D-246D7361E696}"/>
              </a:ext>
            </a:extLst>
          </p:cNvPr>
          <p:cNvSpPr/>
          <p:nvPr/>
        </p:nvSpPr>
        <p:spPr>
          <a:xfrm>
            <a:off x="3727904" y="3246614"/>
            <a:ext cx="1810112" cy="1323439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cap="none" spc="50" dirty="0">
                <a:ln w="0"/>
                <a:pattFill prst="dkVert">
                  <a:fgClr>
                    <a:schemeClr val="accent6">
                      <a:lumMod val="75000"/>
                    </a:schemeClr>
                  </a:fgClr>
                  <a:bgClr>
                    <a:schemeClr val="bg1"/>
                  </a:bgClr>
                </a:patt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and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AD03C10-DDB3-4EE3-A865-0A898B6E1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8915">
            <a:off x="421389" y="3246614"/>
            <a:ext cx="2447605" cy="212941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8B50BFC-A2E3-43A6-A95C-43F35119C7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2790" y="433087"/>
            <a:ext cx="2655056" cy="263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817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Ham since Dec. 2016</a:t>
            </a:r>
          </a:p>
          <a:p>
            <a:r>
              <a:rPr lang="en-US" dirty="0" smtClean="0"/>
              <a:t>Primarily seen on HF (SSB &amp; Digi)</a:t>
            </a:r>
          </a:p>
          <a:p>
            <a:r>
              <a:rPr lang="en-US" dirty="0" smtClean="0"/>
              <a:t>Interest in experimenting and building</a:t>
            </a:r>
          </a:p>
          <a:p>
            <a:pPr lvl="1"/>
            <a:r>
              <a:rPr lang="en-US" sz="2000" dirty="0" smtClean="0"/>
              <a:t>Antennas, </a:t>
            </a:r>
            <a:r>
              <a:rPr lang="en-US" sz="2000" dirty="0" err="1" smtClean="0"/>
              <a:t>balun</a:t>
            </a:r>
            <a:r>
              <a:rPr lang="en-US" sz="2000" dirty="0" smtClean="0"/>
              <a:t> &amp; chokes</a:t>
            </a:r>
          </a:p>
          <a:p>
            <a:pPr lvl="1"/>
            <a:r>
              <a:rPr lang="en-US" sz="2000" dirty="0" smtClean="0"/>
              <a:t>Electronics</a:t>
            </a:r>
          </a:p>
          <a:p>
            <a:pPr lvl="1"/>
            <a:r>
              <a:rPr lang="en-US" sz="2000" dirty="0" smtClean="0"/>
              <a:t>Software</a:t>
            </a:r>
          </a:p>
          <a:p>
            <a:r>
              <a:rPr lang="en-US" dirty="0" smtClean="0"/>
              <a:t>Motto: </a:t>
            </a:r>
            <a:r>
              <a:rPr lang="en-US" b="1" i="1" dirty="0" smtClean="0"/>
              <a:t>I’m the amateur in amateur radio!</a:t>
            </a:r>
            <a:br>
              <a:rPr lang="en-US" b="1" i="1" dirty="0" smtClean="0"/>
            </a:br>
            <a:endParaRPr lang="en-US" b="1" i="1" dirty="0"/>
          </a:p>
          <a:p>
            <a:pPr marL="0" indent="0">
              <a:buNone/>
            </a:pPr>
            <a:r>
              <a:rPr lang="en-US" dirty="0"/>
              <a:t>Web: </a:t>
            </a:r>
            <a:r>
              <a:rPr lang="en-US" dirty="0" smtClean="0">
                <a:hlinkClick r:id="rId2"/>
              </a:rPr>
              <a:t>cqqrz.github.io</a:t>
            </a:r>
            <a:r>
              <a:rPr lang="en-US" dirty="0" smtClean="0"/>
              <a:t>			Twitter: </a:t>
            </a:r>
            <a:r>
              <a:rPr lang="en-US" dirty="0" smtClean="0">
                <a:hlinkClick r:id="rId3"/>
              </a:rPr>
              <a:t>@</a:t>
            </a:r>
            <a:r>
              <a:rPr lang="en-US" dirty="0" err="1" smtClean="0">
                <a:hlinkClick r:id="rId3"/>
              </a:rPr>
              <a:t>cqqrz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600" y="742156"/>
            <a:ext cx="45974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71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0DD77E23-776A-4B52-AE22-62A10D4D4F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8" b="6126"/>
          <a:stretch/>
        </p:blipFill>
        <p:spPr>
          <a:xfrm>
            <a:off x="-19566" y="0"/>
            <a:ext cx="9154521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1D7565F-C418-4539-89D9-F955392753C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041406" y="1707406"/>
            <a:ext cx="5886393" cy="44147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BB49CA-6E85-4E97-8248-4E3841FB122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" r="11014" b="7810"/>
          <a:stretch/>
        </p:blipFill>
        <p:spPr>
          <a:xfrm rot="4425912">
            <a:off x="6733732" y="-429275"/>
            <a:ext cx="3335689" cy="280176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0B31AB1-CBA8-4C14-874D-4F616312DFE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2" t="10039" r="9855" b="29236"/>
          <a:stretch/>
        </p:blipFill>
        <p:spPr>
          <a:xfrm rot="325843">
            <a:off x="9658268" y="-371388"/>
            <a:ext cx="2594079" cy="171438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E91C547-BFF1-40EA-859B-E89F2D3275A1}"/>
              </a:ext>
            </a:extLst>
          </p:cNvPr>
          <p:cNvSpPr/>
          <p:nvPr/>
        </p:nvSpPr>
        <p:spPr>
          <a:xfrm>
            <a:off x="3118271" y="780189"/>
            <a:ext cx="2577950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160m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386538-0761-42C8-80F4-6ACA95B84055}"/>
              </a:ext>
            </a:extLst>
          </p:cNvPr>
          <p:cNvSpPr/>
          <p:nvPr/>
        </p:nvSpPr>
        <p:spPr>
          <a:xfrm>
            <a:off x="3918065" y="3324257"/>
            <a:ext cx="278121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desire</a:t>
            </a:r>
          </a:p>
        </p:txBody>
      </p:sp>
    </p:spTree>
    <p:extLst>
      <p:ext uri="{BB962C8B-B14F-4D97-AF65-F5344CB8AC3E}">
        <p14:creationId xmlns:p14="http://schemas.microsoft.com/office/powerpoint/2010/main" val="17244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65B2A-6604-47A6-92CA-8E1208CE0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3905 Century Club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76046-484E-4410-A4D2-9A59C9AEF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Founded February 7, 1977</a:t>
            </a:r>
          </a:p>
          <a:p>
            <a:r>
              <a:rPr lang="en-US" b="1" dirty="0"/>
              <a:t>Primary Purpose: Make contacts and exchange QSL cards</a:t>
            </a:r>
          </a:p>
          <a:p>
            <a:r>
              <a:rPr lang="en-US" dirty="0"/>
              <a:t>Nets on 20, 40, 80 and 160m bands</a:t>
            </a:r>
          </a:p>
          <a:p>
            <a:r>
              <a:rPr lang="en-US" dirty="0"/>
              <a:t>Modes: SSB, CW, RTTY and PSK31</a:t>
            </a:r>
          </a:p>
          <a:p>
            <a:endParaRPr lang="en-US" dirty="0"/>
          </a:p>
          <a:p>
            <a:r>
              <a:rPr lang="en-US" dirty="0"/>
              <a:t>Schedule:</a:t>
            </a:r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http://www.3905ccn.com/netsched.htm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6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2A3CB-3D7C-4F2A-A652-77F96E1B4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3905 </a:t>
            </a:r>
            <a:r>
              <a:rPr lang="en-US" b="1" dirty="0" smtClean="0"/>
              <a:t>Century Club Net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ADD11-77B3-462E-9493-41114B79B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 check-ins (before net start time)</a:t>
            </a:r>
          </a:p>
          <a:p>
            <a:r>
              <a:rPr lang="en-US" dirty="0"/>
              <a:t>Announcements</a:t>
            </a:r>
          </a:p>
          <a:p>
            <a:r>
              <a:rPr lang="en-US" dirty="0"/>
              <a:t>Check-ins by call area (DX, 1, 2, …, 9, 0)</a:t>
            </a:r>
          </a:p>
          <a:p>
            <a:r>
              <a:rPr lang="en-US" dirty="0"/>
              <a:t>Each station is assigned a line number on the list</a:t>
            </a:r>
          </a:p>
          <a:p>
            <a:r>
              <a:rPr lang="en-US" dirty="0"/>
              <a:t>Run through the list – each station can:</a:t>
            </a:r>
          </a:p>
          <a:p>
            <a:pPr lvl="1"/>
            <a:r>
              <a:rPr lang="en-US" dirty="0"/>
              <a:t>Make a call to another station</a:t>
            </a:r>
          </a:p>
          <a:p>
            <a:pPr lvl="1"/>
            <a:r>
              <a:rPr lang="en-US" dirty="0"/>
              <a:t>“up for grasps”, invitation for other station to call you</a:t>
            </a:r>
          </a:p>
          <a:p>
            <a:pPr lvl="1"/>
            <a:r>
              <a:rPr lang="en-US" dirty="0"/>
              <a:t>“take a pass”, skip your turn</a:t>
            </a:r>
          </a:p>
          <a:p>
            <a:r>
              <a:rPr lang="en-US" dirty="0"/>
              <a:t>Closing announcements</a:t>
            </a:r>
          </a:p>
        </p:txBody>
      </p:sp>
    </p:spTree>
    <p:extLst>
      <p:ext uri="{BB962C8B-B14F-4D97-AF65-F5344CB8AC3E}">
        <p14:creationId xmlns:p14="http://schemas.microsoft.com/office/powerpoint/2010/main" val="370629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635E8-2171-4EA2-B485-EB804C322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QSO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CB1FE-49EA-4860-9257-4086A2378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Calling line # 14 </a:t>
            </a:r>
            <a:r>
              <a:rPr lang="en-US" dirty="0" smtClean="0">
                <a:solidFill>
                  <a:srgbClr val="FF0000"/>
                </a:solidFill>
                <a:latin typeface="Consolas" panose="020B0609020204030204" pitchFamily="49" charset="0"/>
              </a:rPr>
              <a:t>KI0A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from </a:t>
            </a:r>
            <a:r>
              <a:rPr lang="en-US" dirty="0" smtClean="0">
                <a:solidFill>
                  <a:srgbClr val="FF0000"/>
                </a:solidFill>
                <a:latin typeface="Consolas" panose="020B0609020204030204" pitchFamily="49" charset="0"/>
              </a:rPr>
              <a:t>AE0S</a:t>
            </a:r>
            <a:r>
              <a:rPr lang="en-US" dirty="0">
                <a:solidFill>
                  <a:srgbClr val="FF0000"/>
                </a:solidFill>
              </a:rPr>
              <a:t>, do you copy?</a:t>
            </a:r>
          </a:p>
          <a:p>
            <a:r>
              <a:rPr lang="en-US" dirty="0">
                <a:latin typeface="Consolas" panose="020B0609020204030204" pitchFamily="49" charset="0"/>
              </a:rPr>
              <a:t>AE0S</a:t>
            </a:r>
            <a:r>
              <a:rPr lang="en-US" dirty="0"/>
              <a:t>, you are 33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Thanks </a:t>
            </a:r>
            <a:r>
              <a:rPr lang="en-US" dirty="0">
                <a:solidFill>
                  <a:srgbClr val="FF0000"/>
                </a:solidFill>
              </a:rPr>
              <a:t>for the 33, you are 21</a:t>
            </a:r>
            <a:r>
              <a:rPr lang="en-US" dirty="0" smtClean="0">
                <a:solidFill>
                  <a:srgbClr val="FF0000"/>
                </a:solidFill>
              </a:rPr>
              <a:t>, copy?</a:t>
            </a:r>
          </a:p>
          <a:p>
            <a:r>
              <a:rPr lang="en-US" dirty="0" smtClean="0"/>
              <a:t>Got your 21, </a:t>
            </a:r>
            <a:r>
              <a:rPr lang="en-US" dirty="0" smtClean="0">
                <a:latin typeface="Consolas" panose="020B0609020204030204" pitchFamily="49" charset="0"/>
              </a:rPr>
              <a:t>KI0A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  <a:latin typeface="Consolas" panose="020B0609020204030204" pitchFamily="49" charset="0"/>
              </a:rPr>
              <a:t>KI0A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this is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AE0S</a:t>
            </a:r>
            <a:r>
              <a:rPr lang="en-US" dirty="0">
                <a:solidFill>
                  <a:srgbClr val="FF0000"/>
                </a:solidFill>
              </a:rPr>
              <a:t>, last heard you </a:t>
            </a:r>
            <a:r>
              <a:rPr lang="en-US" dirty="0" smtClean="0">
                <a:solidFill>
                  <a:srgbClr val="FF0000"/>
                </a:solidFill>
              </a:rPr>
              <a:t>were </a:t>
            </a:r>
            <a:r>
              <a:rPr lang="en-US" dirty="0">
                <a:solidFill>
                  <a:srgbClr val="FF0000"/>
                </a:solidFill>
              </a:rPr>
              <a:t>45.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AE0S</a:t>
            </a:r>
            <a:r>
              <a:rPr lang="en-US" dirty="0"/>
              <a:t>, thanks for the 45, you are also 45. </a:t>
            </a:r>
            <a:r>
              <a:rPr lang="en-US" dirty="0" smtClean="0">
                <a:latin typeface="Consolas" panose="020B0609020204030204" pitchFamily="49" charset="0"/>
              </a:rPr>
              <a:t>KI0A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QSL </a:t>
            </a:r>
            <a:r>
              <a:rPr lang="en-US" dirty="0">
                <a:solidFill>
                  <a:srgbClr val="FF0000"/>
                </a:solidFill>
              </a:rPr>
              <a:t>the 45, thanks for the contact.</a:t>
            </a:r>
          </a:p>
          <a:p>
            <a:endParaRPr lang="en-US" dirty="0" smtClean="0">
              <a:solidFill>
                <a:srgbClr val="7030A0"/>
              </a:solidFill>
            </a:endParaRPr>
          </a:p>
          <a:p>
            <a:r>
              <a:rPr lang="en-US" dirty="0" smtClean="0">
                <a:solidFill>
                  <a:srgbClr val="7030A0"/>
                </a:solidFill>
              </a:rPr>
              <a:t>(</a:t>
            </a:r>
            <a:r>
              <a:rPr lang="en-US" dirty="0">
                <a:solidFill>
                  <a:srgbClr val="7030A0"/>
                </a:solidFill>
              </a:rPr>
              <a:t>NC) That’s a good call. #16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</a:rPr>
              <a:t>W0YR</a:t>
            </a:r>
            <a:r>
              <a:rPr lang="en-US" dirty="0">
                <a:solidFill>
                  <a:srgbClr val="7030A0"/>
                </a:solidFill>
              </a:rPr>
              <a:t>, Paul your call.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17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97DE6-10A4-467A-8213-502EA19BD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Sending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D92E-6815-4CFC-B482-2BE0A984E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22, 2x2 (two-by-two)</a:t>
            </a:r>
          </a:p>
          <a:p>
            <a:r>
              <a:rPr lang="en-US" dirty="0"/>
              <a:t>Alternates:</a:t>
            </a:r>
          </a:p>
          <a:p>
            <a:pPr lvl="1"/>
            <a:r>
              <a:rPr lang="en-US" dirty="0"/>
              <a:t>21 – minimum</a:t>
            </a:r>
          </a:p>
          <a:p>
            <a:pPr lvl="1"/>
            <a:r>
              <a:rPr lang="en-US" dirty="0"/>
              <a:t>22 – rifle shot</a:t>
            </a:r>
          </a:p>
          <a:p>
            <a:pPr lvl="1"/>
            <a:r>
              <a:rPr lang="en-US" dirty="0"/>
              <a:t>33 – triple </a:t>
            </a:r>
            <a:r>
              <a:rPr lang="en-US" dirty="0" err="1"/>
              <a:t>triple</a:t>
            </a:r>
            <a:endParaRPr lang="en-US" dirty="0"/>
          </a:p>
          <a:p>
            <a:pPr lvl="1"/>
            <a:r>
              <a:rPr lang="en-US" dirty="0"/>
              <a:t>59 – maximum</a:t>
            </a:r>
          </a:p>
        </p:txBody>
      </p:sp>
    </p:spTree>
    <p:extLst>
      <p:ext uri="{BB962C8B-B14F-4D97-AF65-F5344CB8AC3E}">
        <p14:creationId xmlns:p14="http://schemas.microsoft.com/office/powerpoint/2010/main" val="353395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D3542-7806-4D35-8FF9-15FACCC77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</a:t>
            </a:r>
            <a:r>
              <a:rPr lang="en-US" b="1" i="1" dirty="0"/>
              <a:t>manly</a:t>
            </a:r>
            <a:r>
              <a:rPr lang="en-US" b="1" dirty="0"/>
              <a:t> List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725246D-8B99-4D51-A904-E14450788E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0844397"/>
              </p:ext>
            </p:extLst>
          </p:nvPr>
        </p:nvGraphicFramePr>
        <p:xfrm>
          <a:off x="838200" y="3003636"/>
          <a:ext cx="10515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96565967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28964243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19276480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2112631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5285186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Received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869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K7TOP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2317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 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AE0S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4736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4233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W0YL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504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15 checked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336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AC2MT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87630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72AF295-529A-4A1F-8296-4A7043586C90}"/>
              </a:ext>
            </a:extLst>
          </p:cNvPr>
          <p:cNvSpPr txBox="1"/>
          <p:nvPr/>
        </p:nvSpPr>
        <p:spPr>
          <a:xfrm>
            <a:off x="939114" y="2372497"/>
            <a:ext cx="1111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 list:</a:t>
            </a:r>
          </a:p>
        </p:txBody>
      </p:sp>
    </p:spTree>
    <p:extLst>
      <p:ext uri="{BB962C8B-B14F-4D97-AF65-F5344CB8AC3E}">
        <p14:creationId xmlns:p14="http://schemas.microsoft.com/office/powerpoint/2010/main" val="414933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792</Words>
  <Application>Microsoft Office PowerPoint</Application>
  <PresentationFormat>Widescreen</PresentationFormat>
  <Paragraphs>182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Consolas</vt:lpstr>
      <vt:lpstr>Office Theme</vt:lpstr>
      <vt:lpstr>PowerPoint Presentation</vt:lpstr>
      <vt:lpstr>Presentation Overview</vt:lpstr>
      <vt:lpstr>About Me</vt:lpstr>
      <vt:lpstr>PowerPoint Presentation</vt:lpstr>
      <vt:lpstr>3905 Century Club</vt:lpstr>
      <vt:lpstr>3905 Century Club Net</vt:lpstr>
      <vt:lpstr>QSO</vt:lpstr>
      <vt:lpstr>Sending Numbers</vt:lpstr>
      <vt:lpstr>The manly List</vt:lpstr>
      <vt:lpstr>NetLogger</vt:lpstr>
      <vt:lpstr>NetLogger – Almost Instant Messages (AIM)</vt:lpstr>
      <vt:lpstr>NetLogger - Contacts</vt:lpstr>
      <vt:lpstr>NetLoggerElf (extreme alpha software)</vt:lpstr>
      <vt:lpstr>3905 Century Club Awards</vt:lpstr>
      <vt:lpstr>3905 Century Club Awards</vt:lpstr>
      <vt:lpstr>My 1st Award</vt:lpstr>
      <vt:lpstr>3905 Century Club Bureau</vt:lpstr>
      <vt:lpstr>Good In Bureau (GIB)</vt:lpstr>
      <vt:lpstr>3905 QSL Bureaus</vt:lpstr>
      <vt:lpstr>Bureau Account Options</vt:lpstr>
      <vt:lpstr>Sending Cards to Bureau</vt:lpstr>
      <vt:lpstr>Net Control Operators</vt:lpstr>
      <vt:lpstr>Club Politics</vt:lpstr>
      <vt:lpstr>Centurion Newsletter</vt:lpstr>
      <vt:lpstr>Annual Eyeball</vt:lpstr>
      <vt:lpstr>Group.io Mailing Lists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Niesen, Claus H [ITUIS]</dc:creator>
  <cp:lastModifiedBy>Niesen, Claus H [ITUIS]</cp:lastModifiedBy>
  <cp:revision>51</cp:revision>
  <dcterms:created xsi:type="dcterms:W3CDTF">2020-03-24T23:42:23Z</dcterms:created>
  <dcterms:modified xsi:type="dcterms:W3CDTF">2020-04-02T01:57:31Z</dcterms:modified>
</cp:coreProperties>
</file>

<file path=docProps/thumbnail.jpeg>
</file>